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CF22-82CC-4DAA-83EA-002653AD0426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EFD2A-CE17-42CB-86BB-1B624472A4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0715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CF22-82CC-4DAA-83EA-002653AD0426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EFD2A-CE17-42CB-86BB-1B624472A4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9638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CF22-82CC-4DAA-83EA-002653AD0426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EFD2A-CE17-42CB-86BB-1B624472A4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755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CF22-82CC-4DAA-83EA-002653AD0426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EFD2A-CE17-42CB-86BB-1B624472A4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2196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CF22-82CC-4DAA-83EA-002653AD0426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EFD2A-CE17-42CB-86BB-1B624472A4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9399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CF22-82CC-4DAA-83EA-002653AD0426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EFD2A-CE17-42CB-86BB-1B624472A4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0829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CF22-82CC-4DAA-83EA-002653AD0426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EFD2A-CE17-42CB-86BB-1B624472A4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2082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CF22-82CC-4DAA-83EA-002653AD0426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EFD2A-CE17-42CB-86BB-1B624472A4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3932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CF22-82CC-4DAA-83EA-002653AD0426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EFD2A-CE17-42CB-86BB-1B624472A4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483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CF22-82CC-4DAA-83EA-002653AD0426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EFD2A-CE17-42CB-86BB-1B624472A4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5539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CF22-82CC-4DAA-83EA-002653AD0426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EFD2A-CE17-42CB-86BB-1B624472A4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6928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ACF22-82CC-4DAA-83EA-002653AD0426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EFD2A-CE17-42CB-86BB-1B624472A4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473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8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72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51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21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24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99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35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8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36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95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0</Words>
  <Application>Microsoft Office PowerPoint</Application>
  <PresentationFormat>와이드스크린</PresentationFormat>
  <Paragraphs>0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3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7</cp:revision>
  <dcterms:created xsi:type="dcterms:W3CDTF">2025-02-17T04:59:03Z</dcterms:created>
  <dcterms:modified xsi:type="dcterms:W3CDTF">2025-02-17T06:17:40Z</dcterms:modified>
</cp:coreProperties>
</file>